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62" r:id="rId3"/>
    <p:sldId id="257" r:id="rId4"/>
    <p:sldId id="258" r:id="rId5"/>
    <p:sldId id="259" r:id="rId6"/>
    <p:sldId id="260" r:id="rId7"/>
    <p:sldId id="261"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21" autoAdjust="0"/>
    <p:restoredTop sz="94660"/>
  </p:normalViewPr>
  <p:slideViewPr>
    <p:cSldViewPr>
      <p:cViewPr varScale="1">
        <p:scale>
          <a:sx n="46" d="100"/>
          <a:sy n="46" d="100"/>
        </p:scale>
        <p:origin x="-121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E294A5DC-E423-41BD-AAE9-618FADBC4AD8}" type="datetimeFigureOut">
              <a:rPr lang="en-US" smtClean="0"/>
              <a:pPr/>
              <a:t>5/16/2011</a:t>
            </a:fld>
            <a:endParaRPr lang="en-US" dirty="0"/>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US" dirty="0"/>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5A8301EE-5CEC-4D08-91A0-73A7F943701C}"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294A5DC-E423-41BD-AAE9-618FADBC4AD8}" type="datetimeFigureOut">
              <a:rPr lang="en-US" smtClean="0"/>
              <a:pPr/>
              <a:t>5/16/2011</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5A8301EE-5CEC-4D08-91A0-73A7F943701C}"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E294A5DC-E423-41BD-AAE9-618FADBC4AD8}" type="datetimeFigureOut">
              <a:rPr lang="en-US" smtClean="0"/>
              <a:pPr/>
              <a:t>5/16/2011</a:t>
            </a:fld>
            <a:endParaRPr lang="en-US" dirty="0"/>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US" dirty="0"/>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5A8301EE-5CEC-4D08-91A0-73A7F943701C}"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294A5DC-E423-41BD-AAE9-618FADBC4AD8}" type="datetimeFigureOut">
              <a:rPr lang="en-US" smtClean="0"/>
              <a:pPr/>
              <a:t>5/16/2011</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5A8301EE-5CEC-4D08-91A0-73A7F943701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E294A5DC-E423-41BD-AAE9-618FADBC4AD8}" type="datetimeFigureOut">
              <a:rPr lang="en-US" smtClean="0"/>
              <a:pPr/>
              <a:t>5/16/2011</a:t>
            </a:fld>
            <a:endParaRPr lang="en-US" dirty="0"/>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dirty="0"/>
          </a:p>
        </p:txBody>
      </p:sp>
      <p:sp>
        <p:nvSpPr>
          <p:cNvPr id="6" name="Slide Number Placeholder 5"/>
          <p:cNvSpPr>
            <a:spLocks noGrp="1"/>
          </p:cNvSpPr>
          <p:nvPr>
            <p:ph type="sldNum" sz="quarter" idx="12"/>
          </p:nvPr>
        </p:nvSpPr>
        <p:spPr>
          <a:xfrm>
            <a:off x="6733952" y="6555112"/>
            <a:ext cx="588336" cy="228600"/>
          </a:xfrm>
        </p:spPr>
        <p:txBody>
          <a:bodyPr/>
          <a:lstStyle>
            <a:extLst/>
          </a:lstStyle>
          <a:p>
            <a:fld id="{5A8301EE-5CEC-4D08-91A0-73A7F943701C}"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294A5DC-E423-41BD-AAE9-618FADBC4AD8}" type="datetimeFigureOut">
              <a:rPr lang="en-US" smtClean="0"/>
              <a:pPr/>
              <a:t>5/16/2011</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5A8301EE-5CEC-4D08-91A0-73A7F943701C}"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E294A5DC-E423-41BD-AAE9-618FADBC4AD8}" type="datetimeFigureOut">
              <a:rPr lang="en-US" smtClean="0"/>
              <a:pPr/>
              <a:t>5/16/2011</a:t>
            </a:fld>
            <a:endParaRPr lang="en-US" dirty="0"/>
          </a:p>
        </p:txBody>
      </p:sp>
      <p:sp>
        <p:nvSpPr>
          <p:cNvPr id="8" name="Footer Placeholder 7"/>
          <p:cNvSpPr>
            <a:spLocks noGrp="1"/>
          </p:cNvSpPr>
          <p:nvPr>
            <p:ph type="ftr" sz="quarter" idx="11"/>
          </p:nvPr>
        </p:nvSpPr>
        <p:spPr/>
        <p:txBody>
          <a:bodyPr/>
          <a:lstStyle>
            <a:extLst/>
          </a:lstStyle>
          <a:p>
            <a:endParaRPr lang="en-US" dirty="0"/>
          </a:p>
        </p:txBody>
      </p:sp>
      <p:sp>
        <p:nvSpPr>
          <p:cNvPr id="9" name="Slide Number Placeholder 8"/>
          <p:cNvSpPr>
            <a:spLocks noGrp="1"/>
          </p:cNvSpPr>
          <p:nvPr>
            <p:ph type="sldNum" sz="quarter" idx="12"/>
          </p:nvPr>
        </p:nvSpPr>
        <p:spPr/>
        <p:txBody>
          <a:bodyPr/>
          <a:lstStyle>
            <a:extLst/>
          </a:lstStyle>
          <a:p>
            <a:fld id="{5A8301EE-5CEC-4D08-91A0-73A7F943701C}"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E294A5DC-E423-41BD-AAE9-618FADBC4AD8}" type="datetimeFigureOut">
              <a:rPr lang="en-US" smtClean="0"/>
              <a:pPr/>
              <a:t>5/16/2011</a:t>
            </a:fld>
            <a:endParaRPr lang="en-US" dirty="0"/>
          </a:p>
        </p:txBody>
      </p:sp>
      <p:sp>
        <p:nvSpPr>
          <p:cNvPr id="4" name="Footer Placeholder 3"/>
          <p:cNvSpPr>
            <a:spLocks noGrp="1"/>
          </p:cNvSpPr>
          <p:nvPr>
            <p:ph type="ftr" sz="quarter" idx="11"/>
          </p:nvPr>
        </p:nvSpPr>
        <p:spPr/>
        <p:txBody>
          <a:bodyPr/>
          <a:lstStyle>
            <a:extLst/>
          </a:lstStyle>
          <a:p>
            <a:endParaRPr lang="en-US" dirty="0"/>
          </a:p>
        </p:txBody>
      </p:sp>
      <p:sp>
        <p:nvSpPr>
          <p:cNvPr id="5" name="Slide Number Placeholder 4"/>
          <p:cNvSpPr>
            <a:spLocks noGrp="1"/>
          </p:cNvSpPr>
          <p:nvPr>
            <p:ph type="sldNum" sz="quarter" idx="12"/>
          </p:nvPr>
        </p:nvSpPr>
        <p:spPr/>
        <p:txBody>
          <a:bodyPr/>
          <a:lstStyle>
            <a:extLst/>
          </a:lstStyle>
          <a:p>
            <a:fld id="{5A8301EE-5CEC-4D08-91A0-73A7F943701C}"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E294A5DC-E423-41BD-AAE9-618FADBC4AD8}" type="datetimeFigureOut">
              <a:rPr lang="en-US" smtClean="0"/>
              <a:pPr/>
              <a:t>5/16/2011</a:t>
            </a:fld>
            <a:endParaRPr lang="en-US" dirty="0"/>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dirty="0"/>
          </a:p>
        </p:txBody>
      </p:sp>
      <p:sp>
        <p:nvSpPr>
          <p:cNvPr id="4" name="Slide Number Placeholder 3"/>
          <p:cNvSpPr>
            <a:spLocks noGrp="1"/>
          </p:cNvSpPr>
          <p:nvPr>
            <p:ph type="sldNum" sz="quarter" idx="12"/>
          </p:nvPr>
        </p:nvSpPr>
        <p:spPr/>
        <p:txBody>
          <a:bodyPr/>
          <a:lstStyle>
            <a:extLst/>
          </a:lstStyle>
          <a:p>
            <a:fld id="{5A8301EE-5CEC-4D08-91A0-73A7F943701C}"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294A5DC-E423-41BD-AAE9-618FADBC4AD8}" type="datetimeFigureOut">
              <a:rPr lang="en-US" smtClean="0"/>
              <a:pPr/>
              <a:t>5/16/2011</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5A8301EE-5CEC-4D08-91A0-73A7F943701C}"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E294A5DC-E423-41BD-AAE9-618FADBC4AD8}" type="datetimeFigureOut">
              <a:rPr lang="en-US" smtClean="0"/>
              <a:pPr/>
              <a:t>5/16/2011</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5A8301EE-5CEC-4D08-91A0-73A7F943701C}" type="slidenum">
              <a:rPr lang="en-US" smtClean="0"/>
              <a:pPr/>
              <a:t>‹#›</a:t>
            </a:fld>
            <a:endParaRPr lang="en-US" dirty="0"/>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dirty="0"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E294A5DC-E423-41BD-AAE9-618FADBC4AD8}" type="datetimeFigureOut">
              <a:rPr lang="en-US" smtClean="0"/>
              <a:pPr/>
              <a:t>5/16/2011</a:t>
            </a:fld>
            <a:endParaRPr lang="en-US" dirty="0"/>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dirty="0"/>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5A8301EE-5CEC-4D08-91A0-73A7F943701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cdc.gov/asthma/faqs.htm" TargetMode="External"/><Relationship Id="rId2" Type="http://schemas.openxmlformats.org/officeDocument/2006/relationships/hyperlink" Target="http://medicalcenter.osu.edu/patientcare/healthcare_services/allergy_asthma/about_asthma/Pages/index.aspx" TargetMode="External"/><Relationship Id="rId1" Type="http://schemas.openxmlformats.org/officeDocument/2006/relationships/slideLayout" Target="../slideLayouts/slideLayout2.xml"/><Relationship Id="rId4" Type="http://schemas.openxmlformats.org/officeDocument/2006/relationships/hyperlink" Target="http://healthandenergy.com/asthma_increasing.htm"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www.youtube.com/user/CDCStreamingHealth?v=NJCWahZFKJI&amp;feature=pyv&amp;ad=10544094466&amp;kw=bronchitis"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Asthma Project</a:t>
            </a:r>
            <a:endParaRPr lang="en-US" dirty="0"/>
          </a:p>
        </p:txBody>
      </p:sp>
      <p:sp>
        <p:nvSpPr>
          <p:cNvPr id="3" name="Subtitle 2"/>
          <p:cNvSpPr>
            <a:spLocks noGrp="1"/>
          </p:cNvSpPr>
          <p:nvPr>
            <p:ph type="subTitle" idx="1"/>
          </p:nvPr>
        </p:nvSpPr>
        <p:spPr/>
        <p:txBody>
          <a:bodyPr/>
          <a:lstStyle/>
          <a:p>
            <a:r>
              <a:rPr lang="en-US" dirty="0" smtClean="0"/>
              <a:t>By: Grace Choe</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Straw exercise</a:t>
            </a:r>
            <a:endParaRPr lang="en-US" dirty="0"/>
          </a:p>
        </p:txBody>
      </p:sp>
      <p:sp>
        <p:nvSpPr>
          <p:cNvPr id="3" name="Content Placeholder 2"/>
          <p:cNvSpPr>
            <a:spLocks noGrp="1"/>
          </p:cNvSpPr>
          <p:nvPr>
            <p:ph idx="1"/>
          </p:nvPr>
        </p:nvSpPr>
        <p:spPr/>
        <p:txBody>
          <a:bodyPr>
            <a:normAutofit fontScale="92500" lnSpcReduction="10000"/>
          </a:bodyPr>
          <a:lstStyle/>
          <a:p>
            <a:r>
              <a:rPr lang="en-US" sz="2000" dirty="0" smtClean="0"/>
              <a:t>1A: </a:t>
            </a:r>
            <a:r>
              <a:rPr lang="en-US" sz="2000" dirty="0" smtClean="0"/>
              <a:t>When</a:t>
            </a:r>
            <a:r>
              <a:rPr lang="en-US" sz="2000" dirty="0" smtClean="0"/>
              <a:t> </a:t>
            </a:r>
            <a:r>
              <a:rPr lang="en-US" sz="2000" dirty="0" smtClean="0"/>
              <a:t>I breathe it helps me to stay alive. I feel very relaxed.</a:t>
            </a:r>
          </a:p>
          <a:p>
            <a:r>
              <a:rPr lang="en-US" sz="2000" dirty="0" smtClean="0"/>
              <a:t>1B:  As I breathed through the large straw and pinched my nose it wasn’t as difficult to breathe.</a:t>
            </a:r>
          </a:p>
          <a:p>
            <a:r>
              <a:rPr lang="en-US" sz="2000" dirty="0" smtClean="0"/>
              <a:t>1C:  As I breathed through the coffee stirring straw I felt my heart pounding faster and faster trying to pump the extra oxygen and I had to breathe faster.</a:t>
            </a:r>
          </a:p>
          <a:p>
            <a:r>
              <a:rPr lang="en-US" sz="2000" dirty="0" smtClean="0"/>
              <a:t>1D:  I lasted for 18 seconds after I jumped up and down when I lasted the full 30 seconds when we first </a:t>
            </a:r>
            <a:r>
              <a:rPr lang="en-US" sz="2000" dirty="0" smtClean="0"/>
              <a:t>started the straw exercises.</a:t>
            </a:r>
            <a:endParaRPr lang="en-US" sz="2000" dirty="0" smtClean="0"/>
          </a:p>
          <a:p>
            <a:r>
              <a:rPr lang="en-US" sz="2000" dirty="0" smtClean="0"/>
              <a:t>1E:  I do think there is a difference between urban and suburban areas because of the factories and population of people and pollution from the factories.  I think this because when the air is polluted there are bad chemicals and we would breath that in and that would go into </a:t>
            </a:r>
            <a:r>
              <a:rPr lang="en-US" sz="2000" dirty="0" smtClean="0"/>
              <a:t>our </a:t>
            </a:r>
            <a:r>
              <a:rPr lang="en-US" sz="2000" dirty="0" smtClean="0"/>
              <a:t>lungs.  Therefore we will have an increase of asthma attacks for people with asthma in an urban district.</a:t>
            </a:r>
            <a:endParaRPr lang="en-US"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Asthma </a:t>
            </a:r>
            <a:endParaRPr lang="en-US" dirty="0"/>
          </a:p>
        </p:txBody>
      </p:sp>
      <p:sp>
        <p:nvSpPr>
          <p:cNvPr id="3" name="Content Placeholder 2"/>
          <p:cNvSpPr>
            <a:spLocks noGrp="1"/>
          </p:cNvSpPr>
          <p:nvPr>
            <p:ph idx="1"/>
          </p:nvPr>
        </p:nvSpPr>
        <p:spPr/>
        <p:txBody>
          <a:bodyPr/>
          <a:lstStyle/>
          <a:p>
            <a:r>
              <a:rPr lang="en-US" dirty="0" smtClean="0"/>
              <a:t>Asthma is a chronic disease characterized by recurrent attacks of breathlessness and wheezing, which vary in severity and frequency from person to person.  Your bronchial tubes will swell up and that causes your airways to narrow and will cause you to run out of breathe easily and so you could possibly die.</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Prevention, Deal/cope</a:t>
            </a:r>
            <a:endParaRPr lang="en-US" dirty="0"/>
          </a:p>
        </p:txBody>
      </p:sp>
      <p:sp>
        <p:nvSpPr>
          <p:cNvPr id="3" name="Content Placeholder 2"/>
          <p:cNvSpPr>
            <a:spLocks noGrp="1"/>
          </p:cNvSpPr>
          <p:nvPr>
            <p:ph idx="1"/>
          </p:nvPr>
        </p:nvSpPr>
        <p:spPr/>
        <p:txBody>
          <a:bodyPr>
            <a:normAutofit fontScale="92500" lnSpcReduction="10000"/>
          </a:bodyPr>
          <a:lstStyle/>
          <a:p>
            <a:r>
              <a:rPr lang="en-US" sz="2000" dirty="0" smtClean="0"/>
              <a:t>There are 2 medications for asthma. One type is a long-term control medication.  This type of medication you have to take everyday to control asthma symptoms and to prevent the occurrence of an asthma attack.</a:t>
            </a:r>
          </a:p>
          <a:p>
            <a:r>
              <a:rPr lang="en-US" sz="2000" dirty="0" smtClean="0"/>
              <a:t>Another type of medication is short-term medication or quick-relief medication is taken to relieve the sudden onset of asthma symptoms.</a:t>
            </a:r>
          </a:p>
          <a:p>
            <a:r>
              <a:rPr lang="en-US" sz="2000" dirty="0" smtClean="0"/>
              <a:t>You can also try avoiding things that might trigger or cause an asthma attack.</a:t>
            </a:r>
          </a:p>
          <a:p>
            <a:r>
              <a:rPr lang="en-US" sz="2000" dirty="0" smtClean="0"/>
              <a:t>The American Lung Association recommends  tight building shells, energy recovery ventilation systems and dehumidifiers.</a:t>
            </a:r>
          </a:p>
          <a:p>
            <a:r>
              <a:rPr lang="en-US" sz="2000" dirty="0" smtClean="0"/>
              <a:t>Websites</a:t>
            </a:r>
          </a:p>
          <a:p>
            <a:pPr>
              <a:buNone/>
            </a:pPr>
            <a:r>
              <a:rPr lang="en-US" sz="2000" dirty="0" smtClean="0"/>
              <a:t>.</a:t>
            </a:r>
            <a:r>
              <a:rPr lang="en-US" sz="2000" dirty="0" smtClean="0">
                <a:solidFill>
                  <a:srgbClr val="FF0000"/>
                </a:solidFill>
                <a:hlinkClick r:id="rId2"/>
              </a:rPr>
              <a:t>http://medicalcenter.osu.edu/patientcare/healthcare_services/allergy_asthma/about_asthma/Pages/index.aspx</a:t>
            </a:r>
            <a:endParaRPr lang="en-US" sz="2000" dirty="0" smtClean="0">
              <a:solidFill>
                <a:srgbClr val="FF0000"/>
              </a:solidFill>
            </a:endParaRPr>
          </a:p>
          <a:p>
            <a:pPr>
              <a:buNone/>
            </a:pPr>
            <a:r>
              <a:rPr lang="en-US" sz="2000" dirty="0" smtClean="0">
                <a:solidFill>
                  <a:srgbClr val="FF0000"/>
                </a:solidFill>
                <a:hlinkClick r:id="rId3"/>
              </a:rPr>
              <a:t>http://www.cdc.gov/asthma/faqs.htm</a:t>
            </a:r>
            <a:endParaRPr lang="en-US" sz="2000" dirty="0" smtClean="0">
              <a:solidFill>
                <a:srgbClr val="FF0000"/>
              </a:solidFill>
            </a:endParaRPr>
          </a:p>
          <a:p>
            <a:pPr>
              <a:buNone/>
            </a:pPr>
            <a:r>
              <a:rPr lang="en-US" sz="1800" dirty="0" smtClean="0">
                <a:solidFill>
                  <a:srgbClr val="FF0000"/>
                </a:solidFill>
                <a:hlinkClick r:id="rId4"/>
              </a:rPr>
              <a:t>http://healthandenergy.com/asthma_increasing.htm</a:t>
            </a:r>
            <a:endParaRPr lang="en-US" sz="2000" dirty="0" smtClean="0">
              <a:solidFill>
                <a:srgbClr val="FF0000"/>
              </a:solidFill>
            </a:endParaRPr>
          </a:p>
          <a:p>
            <a:pPr>
              <a:buNone/>
            </a:pPr>
            <a:endParaRPr lang="en-US" dirty="0" smtClean="0"/>
          </a:p>
          <a:p>
            <a:pPr>
              <a:buNone/>
            </a:pPr>
            <a:endParaRPr lang="en-US"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Air Quality Levels </a:t>
            </a:r>
            <a:endParaRPr lang="en-US" dirty="0"/>
          </a:p>
        </p:txBody>
      </p:sp>
      <p:sp>
        <p:nvSpPr>
          <p:cNvPr id="3" name="Content Placeholder 2"/>
          <p:cNvSpPr>
            <a:spLocks noGrp="1"/>
          </p:cNvSpPr>
          <p:nvPr>
            <p:ph idx="1"/>
          </p:nvPr>
        </p:nvSpPr>
        <p:spPr/>
        <p:txBody>
          <a:bodyPr/>
          <a:lstStyle/>
          <a:p>
            <a:r>
              <a:rPr lang="en-US" dirty="0" smtClean="0"/>
              <a:t>In the state of New Jersey the current air quality level is good.  There was no yellow or moderate color on the state at all.</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Why do more people have asthma now then 20 years ago?</a:t>
            </a:r>
            <a:endParaRPr lang="en-US" dirty="0"/>
          </a:p>
        </p:txBody>
      </p:sp>
      <p:sp>
        <p:nvSpPr>
          <p:cNvPr id="3" name="Content Placeholder 2"/>
          <p:cNvSpPr>
            <a:spLocks noGrp="1"/>
          </p:cNvSpPr>
          <p:nvPr>
            <p:ph idx="1"/>
          </p:nvPr>
        </p:nvSpPr>
        <p:spPr/>
        <p:txBody>
          <a:bodyPr/>
          <a:lstStyle/>
          <a:p>
            <a:r>
              <a:rPr lang="en-US" dirty="0" smtClean="0"/>
              <a:t>More people today have asthma because of the air that we breathe.  The pollen, dust, and pollution in the air gets into our lungs and that’s when we start to get the symptoms of asthma.  As the years go by we get more into technology and so we build more and more factories so we can produce them.  Factories give out harmful chemicals through the roof. Rates increased 75% between 1980 and 1994. </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Athletes with asthma</a:t>
            </a:r>
            <a:endParaRPr lang="en-US" dirty="0"/>
          </a:p>
        </p:txBody>
      </p:sp>
      <p:sp>
        <p:nvSpPr>
          <p:cNvPr id="3" name="Content Placeholder 2"/>
          <p:cNvSpPr>
            <a:spLocks noGrp="1"/>
          </p:cNvSpPr>
          <p:nvPr>
            <p:ph idx="1"/>
          </p:nvPr>
        </p:nvSpPr>
        <p:spPr/>
        <p:txBody>
          <a:bodyPr/>
          <a:lstStyle/>
          <a:p>
            <a:r>
              <a:rPr lang="en-US" dirty="0" smtClean="0"/>
              <a:t>Paula Radcliffe shattered the women’s world marathon best in Chicago. </a:t>
            </a:r>
          </a:p>
          <a:p>
            <a:r>
              <a:rPr lang="en-US" dirty="0" smtClean="0"/>
              <a:t>Paula was diagnosed with asthma at the age of 14.</a:t>
            </a:r>
          </a:p>
          <a:p>
            <a:r>
              <a:rPr lang="en-US" dirty="0" smtClean="0"/>
              <a:t>Paula keeps her asthma under control by taking the right level of treatment.</a:t>
            </a:r>
          </a:p>
          <a:p>
            <a:pPr>
              <a:buNone/>
            </a:pPr>
            <a:r>
              <a:rPr lang="en-US" dirty="0" smtClean="0"/>
              <a:t/>
            </a:r>
            <a:br>
              <a:rPr lang="en-US" dirty="0" smtClean="0"/>
            </a:br>
            <a:endParaRPr lang="en-US" dirty="0"/>
          </a:p>
        </p:txBody>
      </p:sp>
      <p:pic>
        <p:nvPicPr>
          <p:cNvPr id="4" name="Picture 3" descr="Paula Radcliffe.jpg"/>
          <p:cNvPicPr>
            <a:picLocks noChangeAspect="1"/>
          </p:cNvPicPr>
          <p:nvPr/>
        </p:nvPicPr>
        <p:blipFill>
          <a:blip r:embed="rId2" cstate="print"/>
          <a:stretch>
            <a:fillRect/>
          </a:stretch>
        </p:blipFill>
        <p:spPr>
          <a:xfrm>
            <a:off x="3505200" y="4267200"/>
            <a:ext cx="4038600" cy="226324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Asthma video</a:t>
            </a:r>
            <a:endParaRPr lang="en-US" dirty="0"/>
          </a:p>
        </p:txBody>
      </p:sp>
      <p:sp>
        <p:nvSpPr>
          <p:cNvPr id="3" name="Content Placeholder 2"/>
          <p:cNvSpPr>
            <a:spLocks noGrp="1"/>
          </p:cNvSpPr>
          <p:nvPr>
            <p:ph idx="1"/>
          </p:nvPr>
        </p:nvSpPr>
        <p:spPr/>
        <p:txBody>
          <a:bodyPr/>
          <a:lstStyle/>
          <a:p>
            <a:r>
              <a:rPr lang="en-US" dirty="0" smtClean="0">
                <a:hlinkClick r:id="rId2"/>
              </a:rPr>
              <a:t>http://www.youtube.com/user/CDCStreamingHealth?v=NJCWahZFKJI&amp;feature=pyv&amp;ad=10544094466&amp;kw=bronchitis</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106</TotalTime>
  <Words>482</Words>
  <Application>Microsoft Office PowerPoint</Application>
  <PresentationFormat>On-screen Show (4:3)</PresentationFormat>
  <Paragraphs>30</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Opulent</vt:lpstr>
      <vt:lpstr>Asthma Project</vt:lpstr>
      <vt:lpstr>Straw exercise</vt:lpstr>
      <vt:lpstr>Asthma </vt:lpstr>
      <vt:lpstr>Prevention, Deal/cope</vt:lpstr>
      <vt:lpstr>Air Quality Levels </vt:lpstr>
      <vt:lpstr>Why do more people have asthma now then 20 years ago?</vt:lpstr>
      <vt:lpstr>Athletes with asthma</vt:lpstr>
      <vt:lpstr>Asthma video</vt:lpstr>
    </vt:vector>
  </TitlesOfParts>
  <Company>Hamilton Township Public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Asthma Project</dc:title>
  <dc:creator>*</dc:creator>
  <cp:lastModifiedBy>*</cp:lastModifiedBy>
  <cp:revision>31</cp:revision>
  <dcterms:created xsi:type="dcterms:W3CDTF">2011-05-10T13:29:30Z</dcterms:created>
  <dcterms:modified xsi:type="dcterms:W3CDTF">2011-05-16T11:53:24Z</dcterms:modified>
</cp:coreProperties>
</file>